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1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DB92-3E0C-47F2-8382-501297F7DED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35A7-A588-4663-BEC8-07367BDF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051720" y="5013176"/>
            <a:ext cx="51845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000756" y="5301208"/>
            <a:ext cx="7099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+ mosógömbök – tisztaság más áron</a:t>
            </a:r>
            <a:endParaRPr lang="hu-H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6131024" cy="1143000"/>
          </a:xfrm>
        </p:spPr>
        <p:txBody>
          <a:bodyPr>
            <a:noAutofit/>
          </a:bodyPr>
          <a:lstStyle/>
          <a:p>
            <a:pPr algn="l"/>
            <a:r>
              <a:rPr lang="hu-HU" sz="3600" b="1" i="1" dirty="0" smtClean="0">
                <a:solidFill>
                  <a:schemeClr val="bg1"/>
                </a:solidFill>
              </a:rPr>
              <a:t>Aktív oxigén  a</a:t>
            </a:r>
            <a:br>
              <a:rPr lang="hu-HU" sz="3600" b="1" i="1" dirty="0" smtClean="0">
                <a:solidFill>
                  <a:schemeClr val="bg1"/>
                </a:solidFill>
              </a:rPr>
            </a:br>
            <a:r>
              <a:rPr lang="hu-HU" sz="3600" b="1" i="1" dirty="0" smtClean="0">
                <a:solidFill>
                  <a:schemeClr val="bg1"/>
                </a:solidFill>
              </a:rPr>
              <a:t>„piszkos munkához”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3108948" cy="861982"/>
          </a:xfrm>
          <a:prstGeom prst="rect">
            <a:avLst/>
          </a:prstGeom>
        </p:spPr>
      </p:pic>
      <p:pic>
        <p:nvPicPr>
          <p:cNvPr id="6" name="Рисунок 5" descr="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1137036" cy="753655"/>
          </a:xfrm>
          <a:prstGeom prst="rect">
            <a:avLst/>
          </a:prstGeom>
        </p:spPr>
      </p:pic>
      <p:pic>
        <p:nvPicPr>
          <p:cNvPr id="8" name="Рисунок 7" descr="C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05836"/>
            <a:ext cx="874146" cy="903284"/>
          </a:xfrm>
          <a:prstGeom prst="rect">
            <a:avLst/>
          </a:prstGeom>
        </p:spPr>
      </p:pic>
      <p:pic>
        <p:nvPicPr>
          <p:cNvPr id="9" name="Рисунок 8" descr="l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674810"/>
            <a:ext cx="841357" cy="970214"/>
          </a:xfrm>
          <a:prstGeom prst="rect">
            <a:avLst/>
          </a:prstGeom>
        </p:spPr>
      </p:pic>
      <p:pic>
        <p:nvPicPr>
          <p:cNvPr id="10" name="Рисунок 9" descr="S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445224"/>
            <a:ext cx="936104" cy="958844"/>
          </a:xfrm>
          <a:prstGeom prst="rect">
            <a:avLst/>
          </a:prstGeom>
        </p:spPr>
      </p:pic>
      <p:pic>
        <p:nvPicPr>
          <p:cNvPr id="11" name="Рисунок 10" descr="V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3042" y="4558388"/>
            <a:ext cx="936104" cy="95884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907704" y="2062589"/>
            <a:ext cx="6380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Delete 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S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tick 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formulájának alapja az  ökológiai oxigénes fehérítő</a:t>
            </a: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948443" y="2854677"/>
            <a:ext cx="564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Delete 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S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tick 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veszélytelen az egészségre és a környezetre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967470" y="3862789"/>
            <a:ext cx="454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Nem tartalmaz klórt, foszfátokat és festékeket</a:t>
            </a:r>
          </a:p>
          <a:p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003162" y="4797152"/>
            <a:ext cx="300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Teljesen kiöblíthető a ruhából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000921" y="5734997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100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%</a:t>
            </a:r>
            <a:r>
              <a:rPr lang="hu-H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-ban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biológiailag lebomlik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7" y="1556791"/>
          <a:ext cx="8496945" cy="49928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2315"/>
                <a:gridCol w="2832315"/>
                <a:gridCol w="2832315"/>
              </a:tblGrid>
              <a:tr h="993711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Klórtartalmú</a:t>
                      </a:r>
                    </a:p>
                    <a:p>
                      <a:pPr algn="ctr"/>
                      <a:r>
                        <a:rPr lang="hu-HU" b="1" dirty="0" smtClean="0"/>
                        <a:t>fehérítő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Optikai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fehérítő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Delete stick </a:t>
                      </a:r>
                      <a:r>
                        <a:rPr lang="hu-HU" b="1" dirty="0" smtClean="0"/>
                        <a:t>- oxigén tartalmú fehérítő</a:t>
                      </a:r>
                      <a:endParaRPr lang="ru-RU" dirty="0" smtClean="0"/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csak a fehér ruhához használható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csak a fehér ruhához használható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hu-H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univerzális, fehér- és színes ruhához is használható</a:t>
                      </a:r>
                      <a:endParaRPr lang="ru-RU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93711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roncsolja a szövetet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nem tisztít, optikailag becsap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nem roncsolja</a:t>
                      </a:r>
                      <a:r>
                        <a:rPr lang="hu-HU" sz="2000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 az anyag szerkezetét</a:t>
                      </a:r>
                      <a:endParaRPr lang="ru-RU" sz="20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93711">
                <a:tc>
                  <a:txBody>
                    <a:bodyPr/>
                    <a:lstStyle/>
                    <a:p>
                      <a:pPr marL="180000" lvl="0"/>
                      <a:r>
                        <a:rPr lang="hu-HU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ártalmas az egészségre</a:t>
                      </a:r>
                      <a:endParaRPr lang="ru-RU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nem öblíthető ki a ruhából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megtisztítja az anyagot a szennyeződéstől,</a:t>
                      </a:r>
                      <a:r>
                        <a:rPr lang="hu-HU" sz="2000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 fertőtlenít</a:t>
                      </a:r>
                      <a:endParaRPr lang="ru-RU" sz="20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9371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teljesen kiöblíthető a ruhából</a:t>
                      </a:r>
                      <a:endParaRPr lang="ru-RU" sz="20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5400600" cy="566936"/>
          </a:xfrm>
        </p:spPr>
        <p:txBody>
          <a:bodyPr>
            <a:noAutofit/>
          </a:bodyPr>
          <a:lstStyle/>
          <a:p>
            <a:r>
              <a:rPr lang="hu-HU" sz="3200" b="1" i="1" dirty="0" smtClean="0">
                <a:solidFill>
                  <a:schemeClr val="bg1"/>
                </a:solidFill>
              </a:rPr>
              <a:t>A modern fehérítők összehasonlító jellemzése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3108948" cy="861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496944" cy="998984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Delete </a:t>
            </a:r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S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tick</a:t>
            </a:r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et használni egyszerű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149080"/>
            <a:ext cx="8229600" cy="2520280"/>
          </a:xfrm>
        </p:spPr>
        <p:txBody>
          <a:bodyPr>
            <a:noAutofit/>
          </a:bodyPr>
          <a:lstStyle/>
          <a:p>
            <a:pPr lvl="0">
              <a:lnSpc>
                <a:spcPts val="1600"/>
              </a:lnSpc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Nedvesítse meg a szennyezett  anyagrészt meleg vízzel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>
              <a:lnSpc>
                <a:spcPts val="1600"/>
              </a:lnSpc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Dörzsölje meg a  stifttel a foltot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>
              <a:lnSpc>
                <a:spcPts val="1600"/>
              </a:lnSpc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Könnyedén dörzsölje, amíg egy kis hab keletkezik.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>
              <a:lnSpc>
                <a:spcPts val="1600"/>
              </a:lnSpc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Várjon 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10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—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15 </a:t>
            </a:r>
            <a:r>
              <a:rPr lang="hu-H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percet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>
              <a:lnSpc>
                <a:spcPts val="1600"/>
              </a:lnSpc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Mossa le vízzel a kezelt területet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 </a:t>
            </a:r>
            <a:endParaRPr lang="hu-HU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>
              <a:lnSpc>
                <a:spcPts val="1600"/>
              </a:lnSpc>
              <a:buNone/>
            </a:pP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>
              <a:lnSpc>
                <a:spcPts val="1600"/>
              </a:lnSpc>
            </a:pPr>
            <a:r>
              <a:rPr lang="hu-H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 finom anyagok és dolgok kezelése előtt, amelyeknek nem tartós a festése, javasolt előzőleg  próbát végezni egy kevéssé látható részén az anyagnak.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ru-RU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>
              <a:lnSpc>
                <a:spcPts val="1600"/>
              </a:lnSpc>
            </a:pPr>
            <a:r>
              <a:rPr lang="hu-H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Ne használja olyan anyagoknál, amelyek használati utasítása: „nem fehéríthető”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 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Рисунок 5" descr="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7236"/>
            <a:ext cx="3108948" cy="8619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16832"/>
            <a:ext cx="6300192" cy="494116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Egy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Delete </a:t>
            </a:r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S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tick </a:t>
            </a:r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eltávolít</a:t>
            </a:r>
          </a:p>
          <a:p>
            <a:pPr>
              <a:buNone/>
            </a:pPr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6600" b="1" dirty="0" smtClean="0"/>
              <a:t>500 </a:t>
            </a:r>
            <a:r>
              <a:rPr lang="hu-HU" sz="6600" b="1" dirty="0" smtClean="0"/>
              <a:t>foltot</a:t>
            </a:r>
          </a:p>
          <a:p>
            <a:pPr>
              <a:buNone/>
            </a:pPr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(2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x3 с</a:t>
            </a:r>
            <a:r>
              <a:rPr lang="hu-H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m-es nagyságban)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hu-H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hu-H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Ha minden nap egy foltot </a:t>
            </a:r>
          </a:p>
          <a:p>
            <a:pPr>
              <a:buNone/>
            </a:pPr>
            <a:r>
              <a:rPr lang="hu-H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távolít el, a 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Delete </a:t>
            </a:r>
            <a:r>
              <a:rPr lang="hu-H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S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tick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hu-HU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hu-H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másfél évig tart ki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!</a:t>
            </a:r>
            <a:endParaRPr lang="ru-RU" sz="2800" b="1" i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6672"/>
            <a:ext cx="3108948" cy="861982"/>
          </a:xfrm>
          <a:prstGeom prst="rect">
            <a:avLst/>
          </a:prstGeom>
        </p:spPr>
      </p:pic>
      <p:pic>
        <p:nvPicPr>
          <p:cNvPr id="6" name="Рисунок 5" descr="log_Tiande_Bly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2713" y="5949280"/>
            <a:ext cx="1591305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E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0E51A3"/>
                </a:solidFill>
              </a:rPr>
              <a:t>		</a:t>
            </a:r>
            <a:r>
              <a:rPr lang="hu-HU" sz="2800" dirty="0" smtClean="0">
                <a:solidFill>
                  <a:schemeClr val="bg1"/>
                </a:solidFill>
                <a:latin typeface="Calibri" pitchFamily="34" charset="0"/>
              </a:rPr>
              <a:t>Számoljunk!</a:t>
            </a:r>
            <a:endParaRPr lang="ru-RU" dirty="0">
              <a:solidFill>
                <a:srgbClr val="0E51A3"/>
              </a:solidFill>
            </a:endParaRPr>
          </a:p>
        </p:txBody>
      </p:sp>
      <p:pic>
        <p:nvPicPr>
          <p:cNvPr id="6" name="Рисунок 5" descr="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766818"/>
            <a:ext cx="3108948" cy="861982"/>
          </a:xfrm>
          <a:prstGeom prst="rect">
            <a:avLst/>
          </a:prstGeom>
        </p:spPr>
      </p:pic>
      <p:pic>
        <p:nvPicPr>
          <p:cNvPr id="8" name="Рисунок 7" descr="log_Tiande_Bly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713" y="5949280"/>
            <a:ext cx="1591305" cy="64807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2708920"/>
          <a:ext cx="7560840" cy="2088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1728192"/>
                <a:gridCol w="1800200"/>
                <a:gridCol w="1800200"/>
              </a:tblGrid>
              <a:tr h="1044116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Delete stick</a:t>
                      </a:r>
                      <a:endParaRPr lang="hu-HU" sz="1600" dirty="0" smtClean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endParaRPr lang="hu-HU" sz="1600" dirty="0" smtClean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hu-HU" sz="1600" dirty="0" smtClean="0"/>
                        <a:t>a szuper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hu-HU" sz="1600" dirty="0" smtClean="0"/>
                        <a:t> folteltávolító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/>
                        <a:t>Katalógusár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/>
                        <a:t>Foltok száma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/>
                        <a:t>(2x3cm nagyságú)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/>
                        <a:t>1 folteltávolítás ára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</a:tr>
              <a:tr h="1044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dirty="0" smtClean="0">
                          <a:solidFill>
                            <a:srgbClr val="0E51A3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0E51A3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rgbClr val="0E51A3"/>
                          </a:solidFill>
                          <a:latin typeface="Calibri" pitchFamily="34" charset="0"/>
                        </a:rPr>
                        <a:t>500</a:t>
                      </a:r>
                      <a:endParaRPr lang="ru-RU" sz="2400" b="1" dirty="0">
                        <a:solidFill>
                          <a:srgbClr val="0E51A3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dirty="0" smtClean="0">
                          <a:solidFill>
                            <a:srgbClr val="0E51A3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0E51A3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rgbClr val="0E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E51A3"/>
              </a:solidFill>
            </a:endParaRPr>
          </a:p>
        </p:txBody>
      </p:sp>
      <p:pic>
        <p:nvPicPr>
          <p:cNvPr id="4" name="Рисунок 3" descr="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36704" cy="1756905"/>
          </a:xfrm>
          <a:prstGeom prst="rect">
            <a:avLst/>
          </a:prstGeom>
        </p:spPr>
      </p:pic>
      <p:pic>
        <p:nvPicPr>
          <p:cNvPr id="7" name="Рисунок 6" descr="log_Tiande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2656"/>
            <a:ext cx="1872208" cy="76120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179282" y="3140968"/>
            <a:ext cx="584910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lvl="0" algn="ctr">
              <a:defRPr/>
            </a:pPr>
            <a:r>
              <a:rPr lang="hu-H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 szuper folteltávolító</a:t>
            </a:r>
          </a:p>
          <a:p>
            <a:pPr marL="180000" lvl="0" algn="ctr">
              <a:defRPr/>
            </a:pPr>
            <a:endParaRPr lang="hu-HU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180000" lvl="0" algn="ctr">
              <a:defRPr/>
            </a:pPr>
            <a:endParaRPr lang="hu-HU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180000" lvl="0" algn="ctr">
              <a:defRPr/>
            </a:pPr>
            <a:r>
              <a:rPr lang="hu-H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Tiszta </a:t>
            </a:r>
            <a:r>
              <a:rPr lang="hu-H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vízzel </a:t>
            </a:r>
          </a:p>
          <a:p>
            <a:pPr marL="180000" lvl="0" algn="ctr">
              <a:defRPr/>
            </a:pPr>
            <a:r>
              <a:rPr lang="hu-H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távolítja el a foltokat!</a:t>
            </a:r>
            <a:endParaRPr lang="ru-RU" sz="4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eleteStik">
      <a:dk1>
        <a:srgbClr val="F67B00"/>
      </a:dk1>
      <a:lt1>
        <a:sysClr val="window" lastClr="FFFFFF"/>
      </a:lt1>
      <a:dk2>
        <a:srgbClr val="595959"/>
      </a:dk2>
      <a:lt2>
        <a:srgbClr val="A5A5A5"/>
      </a:lt2>
      <a:accent1>
        <a:srgbClr val="0A189A"/>
      </a:accent1>
      <a:accent2>
        <a:srgbClr val="C0504D"/>
      </a:accent2>
      <a:accent3>
        <a:srgbClr val="019930"/>
      </a:accent3>
      <a:accent4>
        <a:srgbClr val="8064A2"/>
      </a:accent4>
      <a:accent5>
        <a:srgbClr val="4BACC6"/>
      </a:accent5>
      <a:accent6>
        <a:srgbClr val="7F7F7F"/>
      </a:accent6>
      <a:hlink>
        <a:srgbClr val="0000FF"/>
      </a:hlink>
      <a:folHlink>
        <a:srgbClr val="800080"/>
      </a:folHlink>
    </a:clrScheme>
    <a:fontScheme name="ВитаминС">
      <a:majorFont>
        <a:latin typeface="Myriad Pro Light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205</Words>
  <Application>Microsoft Office PowerPoint</Application>
  <PresentationFormat>Diavetítés a képernyőre (4:3 oldalarány)</PresentationFormat>
  <Paragraphs>56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Тема Office</vt:lpstr>
      <vt:lpstr>1. dia</vt:lpstr>
      <vt:lpstr>Aktív oxigén  a „piszkos munkához”</vt:lpstr>
      <vt:lpstr>A modern fehérítők összehasonlító jellemzése</vt:lpstr>
      <vt:lpstr>A Delete Sticket használni egyszerű</vt:lpstr>
      <vt:lpstr>5. dia</vt:lpstr>
      <vt:lpstr>6. dia</vt:lpstr>
      <vt:lpstr>7. dia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Delete stick «выводит пятна на чистую воду»</dc:title>
  <dc:creator>Design8</dc:creator>
  <cp:lastModifiedBy>tiande</cp:lastModifiedBy>
  <cp:revision>63</cp:revision>
  <dcterms:created xsi:type="dcterms:W3CDTF">2014-01-23T05:31:03Z</dcterms:created>
  <dcterms:modified xsi:type="dcterms:W3CDTF">2014-04-15T19:52:57Z</dcterms:modified>
</cp:coreProperties>
</file>